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8D9AD-71CC-4C57-A21E-C6637BA2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8360E3-5E14-40EB-8CA3-6ED5B7ED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BDF9E-5486-4A70-978A-F3EC71F0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72016-F876-4A20-A64F-1826A470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BC8165-F649-4A7E-85B6-CF1109BE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2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4ECD5-6F1D-45B1-BB3A-CA695CFE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326802-350D-4380-8AE4-953C79800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62EE7A-DADF-415A-B707-8F26092A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7D917F-E67A-4074-B81A-7400EABE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98CE06-0990-4369-8873-877AD1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9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B53744-0CD3-4227-9A0F-52DB0BF6E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EBE2CA-780B-410A-9BAB-2C370F02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378B16-0AF9-415A-B7A4-F8A59EE7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8CEEA-8052-4E4C-82A8-B0260FA0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79846A-CBAE-4A17-9AAE-0DBD9907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38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8D397-61E7-474F-B8A9-DB78BD68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C05B8-D81D-4F1A-8BEF-E720D0E6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A02961-09CA-49B6-A8F5-B7407E73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A07858-000B-48ED-BAE1-E93BA65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802F1F-AE9D-4B99-A226-EB8E03BE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66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95B75-07BE-4983-BE3F-CC4512F0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F7518-70FE-4EBA-B335-19101F7F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977599-FE3E-464C-AD37-DAE75D09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CBF4AD-CF79-4D48-9597-13914A58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91EB17-0E1C-44BD-9A4B-92DE4DA4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1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562EE-4D32-4982-AE1C-C80615CE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BCC99-5715-4520-A0E4-3CF118A9A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B180D9-9600-4B30-B3B6-2270FED12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512361-9BCD-4309-BC93-2BC22EFD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CB7229-9F62-4573-AE46-87031E0A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D6A1E6-57BD-4992-9C41-AEAC39B7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3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70723-0B3F-4664-859E-DFA210D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5B7BCB-53C3-47B9-A28C-E78A60E0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33FB99-38A1-4FB9-8EE6-1D3A8A9F8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47743B-8F21-4036-B4DE-CC72FC440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79DA6C-26E9-4301-847D-8059F47D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8787D9-FB63-4073-B260-C6131FF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C736D9-11F6-4AC3-AB2A-5DA9385E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25D48B-7B45-4B17-9826-45CA1EB6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67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DBF1F-93FC-443A-9B83-99EC66B9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F6909B-199B-473E-831E-1E7832B4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E02625-8E1E-462F-AD95-2BF60494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7159A9-D7B4-4818-B5CE-D1287CFE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32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008C37-A48A-47DB-8945-25BBB117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84FEE8-AC6B-47D4-A629-2C41BBFA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362A05-BAF7-4F13-A00A-A179CB9D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8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C3583-2D88-4E26-834B-6DBAFC5A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F1D44-F135-419B-83B5-70AE82FF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EF3566-72D3-4B26-BF9B-380F5B185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DF3761-88D1-476C-AB87-A77E3F4F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C9A3A4-54AD-4714-A42D-4E7ED4F1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7AF723-F7EE-41C5-A79F-666D3D89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6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23827-CBA8-491B-9EE2-961405A0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3BBE4C-66DF-4168-8438-FFA00DB75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3E0B40-D740-4C34-9632-D69E3303F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7A5869-D695-4C6B-A6EA-2DEE50B9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12B1F5-DF7C-4A88-B93A-C9BB2684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BF34FA-9CA8-480B-ADCC-F7FD646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2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0358E5-C46B-4D43-BEDB-24D70499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DC24B6-9CC5-4DDA-B4A4-631EAD7D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92B695-2D39-414A-8239-9E5D9BE36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2D23-79DA-4CB9-8398-A2DE46AEF9F5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63B54-68BD-418D-A414-94BADB2D5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6CE7E-ED8E-4900-A659-50ECD5C7E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A9CB-1301-41F6-B7FD-E516B72C8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7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FAB4C-938E-4E3D-A06D-ADA4DA4F0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nl-NL" dirty="0"/>
              <a:t>Paard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EBA531-9AF9-42B7-A7FD-F9F1EA9F0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9319" y="4034059"/>
            <a:ext cx="6755780" cy="10793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paard">
            <a:extLst>
              <a:ext uri="{FF2B5EF4-FFF2-40B4-BE49-F238E27FC236}">
                <a16:creationId xmlns:a16="http://schemas.microsoft.com/office/drawing/2014/main" id="{FFB1D9BC-BE7D-451C-9DF0-936C1B98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27" y="1767349"/>
            <a:ext cx="7037271" cy="46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gebit paard">
            <a:extLst>
              <a:ext uri="{FF2B5EF4-FFF2-40B4-BE49-F238E27FC236}">
                <a16:creationId xmlns:a16="http://schemas.microsoft.com/office/drawing/2014/main" id="{440B4E00-7DB5-468A-87FE-7F3917A9E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B122BD-EE66-402D-973F-18C6D02A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nl-NL" dirty="0"/>
              <a:t>Het gebit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A25F0-2053-4C2C-AC61-C8F47912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nl-NL" dirty="0"/>
              <a:t>2 snijtanden </a:t>
            </a:r>
          </a:p>
          <a:p>
            <a:pPr marL="0" indent="0">
              <a:buNone/>
            </a:pPr>
            <a:r>
              <a:rPr lang="nl-NL" dirty="0"/>
              <a:t>• 24 kiezen (6 aan iedere kant in de boven- en onderkaak</a:t>
            </a:r>
          </a:p>
          <a:p>
            <a:r>
              <a:rPr lang="nl-NL" dirty="0"/>
              <a:t> 12 premolaren (valse kiezen)</a:t>
            </a:r>
          </a:p>
          <a:p>
            <a:r>
              <a:rPr lang="nl-NL" dirty="0"/>
              <a:t>12 molaren </a:t>
            </a:r>
          </a:p>
          <a:p>
            <a:pPr marL="0" indent="0">
              <a:buNone/>
            </a:pPr>
            <a:r>
              <a:rPr lang="nl-NL" dirty="0"/>
              <a:t>• 4 hoektanden (ook haaktanden of hengstentanden genoemd)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68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B2DD3-9CF8-4FB9-808E-94D3B5EB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Van bek tot anus en wat gebeurd waar?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A04C30-0746-43F4-97ED-7FCAE8C6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1807947"/>
            <a:ext cx="10515600" cy="4351338"/>
          </a:xfrm>
        </p:spPr>
        <p:txBody>
          <a:bodyPr/>
          <a:lstStyle/>
          <a:p>
            <a:r>
              <a:rPr lang="nl-NL"/>
              <a:t>1. mondholte</a:t>
            </a:r>
          </a:p>
          <a:p>
            <a:r>
              <a:rPr lang="nl-NL"/>
              <a:t>3.slokdarm</a:t>
            </a:r>
          </a:p>
          <a:p>
            <a:r>
              <a:rPr lang="nl-NL"/>
              <a:t>4. maag</a:t>
            </a:r>
          </a:p>
          <a:p>
            <a:r>
              <a:rPr lang="nl-NL"/>
              <a:t>5. dunne dram</a:t>
            </a:r>
          </a:p>
          <a:p>
            <a:r>
              <a:rPr lang="nl-NL"/>
              <a:t>6. blinde darm</a:t>
            </a:r>
          </a:p>
          <a:p>
            <a:r>
              <a:rPr lang="nl-NL"/>
              <a:t>7. dikke darm </a:t>
            </a:r>
          </a:p>
          <a:p>
            <a:r>
              <a:rPr lang="nl-NL"/>
              <a:t>8. endel dram</a:t>
            </a:r>
          </a:p>
          <a:p>
            <a:r>
              <a:rPr lang="nl-NL"/>
              <a:t>9. anus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A8E758-CA21-49C4-AB4A-2E6D99C9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88" y="1974943"/>
            <a:ext cx="6086886" cy="40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6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paard">
            <a:extLst>
              <a:ext uri="{FF2B5EF4-FFF2-40B4-BE49-F238E27FC236}">
                <a16:creationId xmlns:a16="http://schemas.microsoft.com/office/drawing/2014/main" id="{F34501CE-18F5-4872-AB0C-12DF2237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b="28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FCE68A7-ABF5-424D-8B87-E3DDA8FD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Veel voorkomende ingrediënten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0383FB-7DF8-4924-91F2-BE749327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/>
              <a:t>Gerst</a:t>
            </a:r>
          </a:p>
          <a:p>
            <a:r>
              <a:rPr lang="nl-NL" sz="1800"/>
              <a:t>Tarwe</a:t>
            </a:r>
          </a:p>
          <a:p>
            <a:r>
              <a:rPr lang="nl-NL" sz="1800"/>
              <a:t>Luzerne </a:t>
            </a:r>
          </a:p>
          <a:p>
            <a:r>
              <a:rPr lang="nl-NL" sz="1800"/>
              <a:t>Haver</a:t>
            </a:r>
          </a:p>
          <a:p>
            <a:r>
              <a:rPr lang="nl-NL" sz="1800"/>
              <a:t>Soja schillen</a:t>
            </a:r>
          </a:p>
          <a:p>
            <a:r>
              <a:rPr lang="nl-NL" sz="1800"/>
              <a:t>Mais korrels </a:t>
            </a:r>
          </a:p>
          <a:p>
            <a:r>
              <a:rPr lang="nl-NL" sz="1800"/>
              <a:t>Zout (liksteen)</a:t>
            </a:r>
          </a:p>
        </p:txBody>
      </p:sp>
    </p:spTree>
    <p:extLst>
      <p:ext uri="{BB962C8B-B14F-4D97-AF65-F5344CB8AC3E}">
        <p14:creationId xmlns:p14="http://schemas.microsoft.com/office/powerpoint/2010/main" val="12491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paard">
            <a:extLst>
              <a:ext uri="{FF2B5EF4-FFF2-40B4-BE49-F238E27FC236}">
                <a16:creationId xmlns:a16="http://schemas.microsoft.com/office/drawing/2014/main" id="{6F2F38F6-DBEF-4647-8E9C-58E8C10C7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 b="18750"/>
          <a:stretch/>
        </p:blipFill>
        <p:spPr bwMode="auto">
          <a:xfrm>
            <a:off x="-172721" y="-11422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4559FEC-5177-4F1E-81BD-422DBD7E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Voerbehoeften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D56F5F-B1DB-435C-973D-8704EFDE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/>
              <a:t>Ruwvoer (kuil, hooi)</a:t>
            </a:r>
          </a:p>
          <a:p>
            <a:r>
              <a:rPr lang="nl-NL" sz="1800"/>
              <a:t>Krachtvoer (brokken)</a:t>
            </a:r>
          </a:p>
        </p:txBody>
      </p:sp>
    </p:spTree>
    <p:extLst>
      <p:ext uri="{BB962C8B-B14F-4D97-AF65-F5344CB8AC3E}">
        <p14:creationId xmlns:p14="http://schemas.microsoft.com/office/powerpoint/2010/main" val="283531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paard">
            <a:extLst>
              <a:ext uri="{FF2B5EF4-FFF2-40B4-BE49-F238E27FC236}">
                <a16:creationId xmlns:a16="http://schemas.microsoft.com/office/drawing/2014/main" id="{91F51DD2-3E50-4DC9-AC91-BBEC79A8E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71FBF31-A02E-4932-8EAB-1E9EF09F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Voer hoeveelheid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6F94D-C67F-4B0A-9EAF-E89856C7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1,5 ruwvoer per 100 kilo </a:t>
            </a:r>
          </a:p>
        </p:txBody>
      </p:sp>
    </p:spTree>
    <p:extLst>
      <p:ext uri="{BB962C8B-B14F-4D97-AF65-F5344CB8AC3E}">
        <p14:creationId xmlns:p14="http://schemas.microsoft.com/office/powerpoint/2010/main" val="260359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paard">
            <a:extLst>
              <a:ext uri="{FF2B5EF4-FFF2-40B4-BE49-F238E27FC236}">
                <a16:creationId xmlns:a16="http://schemas.microsoft.com/office/drawing/2014/main" id="{47573356-8D2C-4C40-A88E-F4CCB17BD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r="725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A953C8C-61E7-4BAC-82C4-613F74F1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Foerageer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AB8A38-B6FF-49A6-B3C9-EF84454A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/>
              <a:t>Paarden in het wild</a:t>
            </a:r>
          </a:p>
          <a:p>
            <a:r>
              <a:rPr lang="nl-NL" sz="1800"/>
              <a:t>Paarden op stal</a:t>
            </a:r>
          </a:p>
          <a:p>
            <a:r>
              <a:rPr lang="nl-NL" sz="1800"/>
              <a:t>Eten/lopen</a:t>
            </a:r>
          </a:p>
          <a:p>
            <a:r>
              <a:rPr lang="nl-NL" sz="1800"/>
              <a:t>Staan</a:t>
            </a:r>
          </a:p>
          <a:p>
            <a:r>
              <a:rPr lang="nl-NL" sz="1800"/>
              <a:t>Liggen</a:t>
            </a:r>
          </a:p>
          <a:p>
            <a:r>
              <a:rPr lang="nl-NL" sz="1800"/>
              <a:t>Andere activiteiten </a:t>
            </a:r>
          </a:p>
        </p:txBody>
      </p:sp>
    </p:spTree>
    <p:extLst>
      <p:ext uri="{BB962C8B-B14F-4D97-AF65-F5344CB8AC3E}">
        <p14:creationId xmlns:p14="http://schemas.microsoft.com/office/powerpoint/2010/main" val="22157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paard">
            <a:extLst>
              <a:ext uri="{FF2B5EF4-FFF2-40B4-BE49-F238E27FC236}">
                <a16:creationId xmlns:a16="http://schemas.microsoft.com/office/drawing/2014/main" id="{3F7BEFB4-263A-4711-8A3D-3B31B11F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D300BE3-195D-4D9A-9BE7-ABFCE68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/>
              <a:t>Opvallende zaken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54F34-1002-484E-BE64-C07C5E70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/>
              <a:t>Paarden kunnen niet braken </a:t>
            </a:r>
          </a:p>
          <a:p>
            <a:r>
              <a:rPr lang="nl-NL" sz="1800"/>
              <a:t>Het vlucht dieren</a:t>
            </a:r>
          </a:p>
          <a:p>
            <a:r>
              <a:rPr lang="nl-NL" sz="1800"/>
              <a:t>Hele dag door eten </a:t>
            </a:r>
          </a:p>
          <a:p>
            <a:r>
              <a:rPr lang="nl-NL" sz="1800"/>
              <a:t>Lange blinde darm </a:t>
            </a:r>
          </a:p>
        </p:txBody>
      </p:sp>
    </p:spTree>
    <p:extLst>
      <p:ext uri="{BB962C8B-B14F-4D97-AF65-F5344CB8AC3E}">
        <p14:creationId xmlns:p14="http://schemas.microsoft.com/office/powerpoint/2010/main" val="2091562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107</Words>
  <Application>Microsoft Office PowerPoint</Application>
  <PresentationFormat>Breedbeeld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Paard </vt:lpstr>
      <vt:lpstr>Het gebit </vt:lpstr>
      <vt:lpstr>Van bek tot anus en wat gebeurd waar?</vt:lpstr>
      <vt:lpstr>Veel voorkomende ingrediënten </vt:lpstr>
      <vt:lpstr>Voerbehoeften </vt:lpstr>
      <vt:lpstr>Voer hoeveelheid </vt:lpstr>
      <vt:lpstr>Foerageer gedrag </vt:lpstr>
      <vt:lpstr>Opvallende zaken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</dc:title>
  <dc:creator>iris meuzer</dc:creator>
  <cp:lastModifiedBy>iris meuzer</cp:lastModifiedBy>
  <cp:revision>3</cp:revision>
  <dcterms:created xsi:type="dcterms:W3CDTF">2017-11-29T07:55:49Z</dcterms:created>
  <dcterms:modified xsi:type="dcterms:W3CDTF">2017-11-29T08:18:26Z</dcterms:modified>
</cp:coreProperties>
</file>